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публичных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консультаций за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Проведение публичных консультаций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0">
                  <c:v>ОРВ</c:v>
                </c:pt>
                <c:pt idx="1">
                  <c:v>Экспертиза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16480"/>
        <c:axId val="269864744"/>
      </c:barChart>
      <c:catAx>
        <c:axId val="13416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69864744"/>
        <c:crosses val="autoZero"/>
        <c:auto val="1"/>
        <c:lblAlgn val="ctr"/>
        <c:lblOffset val="100"/>
        <c:noMultiLvlLbl val="0"/>
      </c:catAx>
      <c:valAx>
        <c:axId val="269864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41648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проведения экспертизы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проведения экспертизы в 2016 году</c:v>
                </c:pt>
              </c:strCache>
            </c:strRef>
          </c:tx>
          <c:explosion val="4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2"/>
                <c:pt idx="0">
                  <c:v>Экспертиза проведена в 3 квартале</c:v>
                </c:pt>
                <c:pt idx="1">
                  <c:v>Экспертиза запланирована на 4 квартал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по сферам деятельности НПА, в</a:t>
            </a:r>
            <a:r>
              <a:rPr lang="ru-RU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отношении которых проведена ОРВ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Проведено в 2020 году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3"/>
                <c:pt idx="1">
                  <c:v>СМП</c:v>
                </c:pt>
                <c:pt idx="2">
                  <c:v>Строительство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1">
                  <c:v>3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9948688"/>
        <c:axId val="269753960"/>
      </c:barChart>
      <c:catAx>
        <c:axId val="26994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69753960"/>
        <c:crosses val="autoZero"/>
        <c:auto val="1"/>
        <c:lblAlgn val="ctr"/>
        <c:lblOffset val="100"/>
        <c:noMultiLvlLbl val="0"/>
      </c:catAx>
      <c:valAx>
        <c:axId val="269753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994868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F86B-2187-4461-8A4F-40F14DB24787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57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F86B-2187-4461-8A4F-40F14DB24787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043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F86B-2187-4461-8A4F-40F14DB24787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30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F86B-2187-4461-8A4F-40F14DB24787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99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F86B-2187-4461-8A4F-40F14DB24787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820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F86B-2187-4461-8A4F-40F14DB24787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163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F86B-2187-4461-8A4F-40F14DB24787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412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F86B-2187-4461-8A4F-40F14DB24787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57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F86B-2187-4461-8A4F-40F14DB24787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726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F86B-2187-4461-8A4F-40F14DB24787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787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F86B-2187-4461-8A4F-40F14DB24787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555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DF86B-2187-4461-8A4F-40F14DB24787}" type="datetimeFigureOut">
              <a:rPr lang="ru-RU" smtClean="0"/>
              <a:t>31.05.2021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AE89C-6B54-4302-A267-6FA538820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003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проведения ОРВ и экспертизы муниципальных нормативных правовых актов за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4766" y="1690688"/>
            <a:ext cx="10779034" cy="4486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 проведены публичные консультации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нормативных правовых актов </a:t>
            </a:r>
          </a:p>
          <a:p>
            <a:pPr marL="0" indent="0" algn="ctr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(проектов нормативных правовых актов)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038770591"/>
              </p:ext>
            </p:extLst>
          </p:nvPr>
        </p:nvGraphicFramePr>
        <p:xfrm>
          <a:off x="135824" y="2522276"/>
          <a:ext cx="3618029" cy="3308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705436027"/>
              </p:ext>
            </p:extLst>
          </p:nvPr>
        </p:nvGraphicFramePr>
        <p:xfrm>
          <a:off x="3939405" y="2522276"/>
          <a:ext cx="3455471" cy="3789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920603653"/>
              </p:ext>
            </p:extLst>
          </p:nvPr>
        </p:nvGraphicFramePr>
        <p:xfrm>
          <a:off x="7830686" y="2522276"/>
          <a:ext cx="4225490" cy="3878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931110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51</Words>
  <Application>Microsoft Office PowerPoint</Application>
  <PresentationFormat>Широкоэкранный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Статистика проведения ОРВ и экспертизы муниципальных нормативных правовых актов за 2020 год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Статистика проведения ОРВ и экспертизы муниципальных нормативных правовых актов в 1 квартале 2016 года</dc:title>
  <dc:creator>Отдел труда</dc:creator>
  <cp:lastModifiedBy>Губатых М.И.</cp:lastModifiedBy>
  <cp:revision>25</cp:revision>
  <cp:lastPrinted>2018-06-15T07:50:13Z</cp:lastPrinted>
  <dcterms:created xsi:type="dcterms:W3CDTF">2016-04-18T07:22:22Z</dcterms:created>
  <dcterms:modified xsi:type="dcterms:W3CDTF">2021-05-31T09:37:25Z</dcterms:modified>
</cp:coreProperties>
</file>